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03763"/>
  <p:notesSz cx="9799638" cy="14301788"/>
  <p:defaultTextStyle>
    <a:defPPr>
      <a:defRPr lang="en-US"/>
    </a:defPPr>
    <a:lvl1pPr marL="0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66"/>
    <a:srgbClr val="CDDFF1"/>
    <a:srgbClr val="001C3D"/>
    <a:srgbClr val="2F3C69"/>
    <a:srgbClr val="808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94671"/>
  </p:normalViewPr>
  <p:slideViewPr>
    <p:cSldViewPr snapToGrid="0" snapToObjects="1">
      <p:cViewPr>
        <p:scale>
          <a:sx n="25" d="100"/>
          <a:sy n="25" d="100"/>
        </p:scale>
        <p:origin x="720" y="64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20126" y="-88165"/>
            <a:ext cx="24935873" cy="3600000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>
              <a:buNone/>
              <a:defRPr sz="10800" b="0" i="0">
                <a:solidFill>
                  <a:schemeClr val="bg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title of poster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620126" y="3511835"/>
            <a:ext cx="24935874" cy="1440000"/>
          </a:xfrm>
          <a:prstGeom prst="rect">
            <a:avLst/>
          </a:prstGeom>
        </p:spPr>
        <p:txBody>
          <a:bodyPr vert="horz" lIns="720000" tIns="0" rIns="720000" bIns="0" anchor="t" anchorCtr="0"/>
          <a:lstStyle>
            <a:lvl1pPr marL="0" indent="0" algn="r">
              <a:buNone/>
              <a:defRPr sz="8000" b="0" i="0">
                <a:solidFill>
                  <a:schemeClr val="tx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authors of poster here</a:t>
            </a:r>
          </a:p>
        </p:txBody>
      </p:sp>
      <p:sp>
        <p:nvSpPr>
          <p:cNvPr id="17" name="Text Box 29"/>
          <p:cNvSpPr txBox="1">
            <a:spLocks noChangeArrowheads="1"/>
          </p:cNvSpPr>
          <p:nvPr userDrawn="1"/>
        </p:nvSpPr>
        <p:spPr bwMode="auto">
          <a:xfrm>
            <a:off x="20620041" y="40557085"/>
            <a:ext cx="83058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Fontys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Hogeschool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Engineering</a:t>
            </a:r>
          </a:p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Rachelsmolen</a:t>
            </a:r>
            <a:r>
              <a:rPr lang="de-DE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1, 5612 MA Eindhoven, The </a:t>
            </a: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Netherlands</a:t>
            </a:r>
            <a:endParaRPr lang="en-US" sz="4000" b="0" i="0" dirty="0">
              <a:solidFill>
                <a:schemeClr val="tx1">
                  <a:lumMod val="95000"/>
                  <a:lumOff val="5000"/>
                </a:schemeClr>
              </a:solidFill>
              <a:latin typeface="Fontys Frutiger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483277" y="40725816"/>
            <a:ext cx="9102725" cy="20780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contact details here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36322192"/>
            <a:ext cx="27298884" cy="2078038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>
              <a:buNone/>
              <a:defRPr sz="28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footnotes or miscellaneous stuff (other affiliations than </a:t>
            </a:r>
            <a:r>
              <a:rPr lang="en-US" dirty="0" err="1"/>
              <a:t>Fontys</a:t>
            </a:r>
            <a:r>
              <a:rPr lang="en-US" dirty="0"/>
              <a:t>, et cetera) here.</a:t>
            </a:r>
          </a:p>
        </p:txBody>
      </p:sp>
      <p:sp>
        <p:nvSpPr>
          <p:cNvPr id="2" name="Tekstvak 1"/>
          <p:cNvSpPr txBox="1"/>
          <p:nvPr userDrawn="1"/>
        </p:nvSpPr>
        <p:spPr>
          <a:xfrm>
            <a:off x="720000" y="38547949"/>
            <a:ext cx="18406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800" dirty="0">
                <a:solidFill>
                  <a:schemeClr val="bg1"/>
                </a:solidFill>
                <a:latin typeface="Fontys Frutiger" panose="00000400000000000000" pitchFamily="2" charset="0"/>
              </a:rPr>
              <a:t>Minor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Adaptive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Robotics</a:t>
            </a:r>
            <a:endParaRPr lang="nl-NL" sz="10800" dirty="0">
              <a:solidFill>
                <a:schemeClr val="bg1"/>
              </a:solidFill>
              <a:latin typeface="Fontys Frutiger" panose="00000400000000000000" pitchFamily="2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 userDrawn="1"/>
        </p:nvSpPr>
        <p:spPr>
          <a:xfrm>
            <a:off x="-3" y="38452927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418" y="37198464"/>
            <a:ext cx="7927795" cy="250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hthoek 19"/>
          <p:cNvSpPr/>
          <p:nvPr userDrawn="1"/>
        </p:nvSpPr>
        <p:spPr>
          <a:xfrm>
            <a:off x="0" y="0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/>
          <p:cNvSpPr/>
          <p:nvPr userDrawn="1"/>
        </p:nvSpPr>
        <p:spPr>
          <a:xfrm rot="20816851">
            <a:off x="432016" y="541879"/>
            <a:ext cx="4320000" cy="4320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nl-NL" sz="6000" dirty="0">
                <a:latin typeface="Fontys Frutiger" panose="00000400000000000000" pitchFamily="2" charset="0"/>
              </a:rPr>
              <a:t>THINK</a:t>
            </a:r>
          </a:p>
          <a:p>
            <a:pPr algn="ctr"/>
            <a:r>
              <a:rPr lang="nl-NL" sz="6000" b="1" dirty="0">
                <a:latin typeface="Fontys Frutiger" panose="00000400000000000000" pitchFamily="2" charset="0"/>
              </a:rPr>
              <a:t>BIGGER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208794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56" indent="-1565956" algn="l" defTabSz="2087941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904" indent="-1304963" algn="l" defTabSz="2087941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852" indent="-1043970" algn="l" defTabSz="2087941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793" indent="-1043970" algn="l" defTabSz="2087941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5734" indent="-1043970" algn="l" defTabSz="2087941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3675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1616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9557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7498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941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882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823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1764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9705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7646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5587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3528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rantland.com/the-triangle/the-tale-of-two-flacco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175886" y="-917527"/>
            <a:ext cx="24935873" cy="2774195"/>
          </a:xfrm>
        </p:spPr>
        <p:txBody>
          <a:bodyPr/>
          <a:lstStyle/>
          <a:p>
            <a:r>
              <a:rPr lang="en-US" dirty="0"/>
              <a:t>Minor robot logistics 2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620126" y="3066267"/>
            <a:ext cx="28325149" cy="1440000"/>
          </a:xfrm>
        </p:spPr>
        <p:txBody>
          <a:bodyPr/>
          <a:lstStyle/>
          <a:p>
            <a:pPr algn="l"/>
            <a:r>
              <a:rPr lang="en-US" sz="6600" dirty="0"/>
              <a:t>Remco </a:t>
            </a:r>
            <a:r>
              <a:rPr lang="en-US" sz="6600" dirty="0" err="1"/>
              <a:t>Aarts</a:t>
            </a:r>
            <a:r>
              <a:rPr lang="en-US" sz="6600" dirty="0"/>
              <a:t>, </a:t>
            </a:r>
            <a:r>
              <a:rPr lang="en-US" sz="6600" dirty="0" err="1"/>
              <a:t>Jeroen</a:t>
            </a:r>
            <a:r>
              <a:rPr lang="en-US" sz="6600" dirty="0"/>
              <a:t> van den Akker, Robert </a:t>
            </a:r>
            <a:r>
              <a:rPr lang="en-US" sz="6600" dirty="0" err="1"/>
              <a:t>Delmaar</a:t>
            </a:r>
            <a:r>
              <a:rPr lang="en-US" sz="6600" dirty="0"/>
              <a:t>, Bas Janssen, Addie Perenboom, Dimitri </a:t>
            </a:r>
            <a:r>
              <a:rPr lang="en-US" sz="6600" dirty="0" err="1"/>
              <a:t>Waard</a:t>
            </a:r>
            <a:endParaRPr lang="en-US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85337" y="40766048"/>
            <a:ext cx="11308503" cy="2078038"/>
          </a:xfrm>
        </p:spPr>
        <p:txBody>
          <a:bodyPr/>
          <a:lstStyle/>
          <a:p>
            <a:r>
              <a:rPr lang="en-US" dirty="0">
                <a:cs typeface="Helvetica Neue Medium"/>
              </a:rPr>
              <a:t>Correspondence to:</a:t>
            </a:r>
            <a:br>
              <a:rPr lang="en-US" dirty="0">
                <a:cs typeface="Helvetica Neue Medium"/>
              </a:rPr>
            </a:br>
            <a:r>
              <a:rPr lang="en-US" dirty="0"/>
              <a:t>Robert </a:t>
            </a:r>
            <a:r>
              <a:rPr lang="en-US" dirty="0" err="1"/>
              <a:t>Delmaar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r.delmaar.student@student.fontys.nl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826" y="6517299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 smtClean="0">
                <a:latin typeface="Fontys Frutiger" panose="00000400000000000000" pitchFamily="2" charset="0"/>
                <a:cs typeface="Helvetica Neue"/>
              </a:rPr>
              <a:t>Introduction</a:t>
            </a:r>
          </a:p>
          <a:p>
            <a:endParaRPr lang="en-US" sz="5400" dirty="0" smtClean="0">
              <a:latin typeface="Fontys Frutiger" panose="00000400000000000000" pitchFamily="2" charset="0"/>
              <a:cs typeface="Helvetica Neue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400" dirty="0" smtClean="0">
                <a:latin typeface="Fontys Frutiger" panose="00000400000000000000" pitchFamily="2" charset="0"/>
                <a:cs typeface="Helvetica Neue"/>
              </a:rPr>
              <a:t>This is a 14 week project form the minor </a:t>
            </a:r>
            <a:r>
              <a:rPr lang="en-US" sz="4400" smtClean="0">
                <a:latin typeface="Fontys Frutiger" panose="00000400000000000000" pitchFamily="2" charset="0"/>
                <a:cs typeface="Helvetica Neue"/>
              </a:rPr>
              <a:t>Adaptive Robotics. 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400" dirty="0" smtClean="0">
                <a:latin typeface="Fontys Frutiger" panose="00000400000000000000" pitchFamily="2" charset="0"/>
                <a:cs typeface="Helvetica Neue"/>
              </a:rPr>
              <a:t>The goal project decentralized multi-robot logistics is to create the industry 4.0 by using Turtlebots to transport products. 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400" dirty="0" smtClean="0">
                <a:latin typeface="Fontys Frutiger" panose="00000400000000000000" pitchFamily="2" charset="0"/>
                <a:cs typeface="Helvetica Neue"/>
              </a:rPr>
              <a:t>In this project the Turtlebots are decentralized. That means that the robots decide who will pick up the products.</a:t>
            </a:r>
          </a:p>
          <a:p>
            <a:pPr marL="685800" indent="-685800">
              <a:buFont typeface="Arial" charset="0"/>
              <a:buChar char="•"/>
            </a:pPr>
            <a:endParaRPr lang="en-US" sz="4400" dirty="0" smtClean="0">
              <a:latin typeface="Fontys Frutiger" panose="00000400000000000000" pitchFamily="2" charset="0"/>
              <a:cs typeface="Helvetica Neue"/>
            </a:endParaRP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7997" y="6444142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1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mechanical design.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001" y="16750267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Hardware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Decision tree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Morphological chart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Multiple specializations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Gripper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Carriage </a:t>
            </a: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5857997" y="27030443"/>
            <a:ext cx="13698000" cy="9139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References (in APA style)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/>
              <a:t>Nevin</a:t>
            </a:r>
            <a:r>
              <a:rPr lang="en-US" sz="4000" dirty="0"/>
              <a:t>, A. (1990). The changing of teacher education special education. </a:t>
            </a:r>
            <a:r>
              <a:rPr lang="en-US" sz="4000" i="1" dirty="0"/>
              <a:t>Teacher Education and Special Education: The Journal of the Teacher Education Division of the Council for Exceptional Children</a:t>
            </a:r>
            <a:r>
              <a:rPr lang="en-US" sz="4000" dirty="0"/>
              <a:t>, </a:t>
            </a:r>
            <a:r>
              <a:rPr lang="en-US" sz="4000" i="1" dirty="0"/>
              <a:t>13</a:t>
            </a:r>
            <a:r>
              <a:rPr lang="en-US" sz="4000" dirty="0"/>
              <a:t>(3-4), 147-148.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Fontys Frutiger" panose="00000400000000000000" pitchFamily="2" charset="0"/>
                <a:cs typeface="Helvetica Neue"/>
              </a:rPr>
              <a:t>Simmons, B. (2015, January 9). The tale of two </a:t>
            </a:r>
            <a:r>
              <a:rPr lang="en-US" sz="4000" dirty="0" err="1">
                <a:latin typeface="Fontys Frutiger" panose="00000400000000000000" pitchFamily="2" charset="0"/>
                <a:cs typeface="Helvetica Neue"/>
              </a:rPr>
              <a:t>Flaccos</a:t>
            </a:r>
            <a:r>
              <a:rPr lang="en-US" sz="4000" dirty="0">
                <a:latin typeface="Fontys Frutiger" panose="00000400000000000000" pitchFamily="2" charset="0"/>
                <a:cs typeface="Helvetica Neue"/>
              </a:rPr>
              <a:t>. Retrieved from </a:t>
            </a:r>
            <a:r>
              <a:rPr lang="en-US" sz="4000" dirty="0">
                <a:latin typeface="Fontys Frutiger" panose="00000400000000000000" pitchFamily="2" charset="0"/>
                <a:cs typeface="Helvetica Neue"/>
                <a:hlinkClick r:id="rId2"/>
              </a:rPr>
              <a:t>http://grantland.com/the-triangle/the-tale-of-two-flaccos</a:t>
            </a:r>
            <a:r>
              <a:rPr lang="en-US" sz="4000" dirty="0" smtClean="0">
                <a:latin typeface="Fontys Frutiger" panose="00000400000000000000" pitchFamily="2" charset="0"/>
                <a:cs typeface="Helvetica Neue"/>
                <a:hlinkClick r:id="rId2"/>
              </a:rPr>
              <a:t>/</a:t>
            </a:r>
            <a:r>
              <a:rPr lang="en-US" sz="4000" dirty="0" smtClean="0">
                <a:latin typeface="Fontys Frutiger" panose="00000400000000000000" pitchFamily="2" charset="0"/>
                <a:cs typeface="Helvetica Neue"/>
              </a:rPr>
              <a:t> </a:t>
            </a:r>
            <a:endParaRPr lang="en-US" sz="4000" dirty="0">
              <a:latin typeface="Fontys Frutiger" panose="00000400000000000000" pitchFamily="2" charset="0"/>
              <a:cs typeface="Helvetica Neue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Fontys Frutiger" panose="00000400000000000000" pitchFamily="2" charset="0"/>
              <a:cs typeface="Helvetica Neue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Fontys Frutiger" panose="00000400000000000000" pitchFamily="2" charset="0"/>
              <a:cs typeface="Helvetica Neue"/>
            </a:endParaRP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3105" y="7381166"/>
            <a:ext cx="12617615" cy="7710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7"/>
          <p:cNvSpPr txBox="1"/>
          <p:nvPr/>
        </p:nvSpPr>
        <p:spPr>
          <a:xfrm>
            <a:off x="15857997" y="16654689"/>
            <a:ext cx="13698000" cy="9112676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2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gripper</a:t>
            </a:r>
          </a:p>
        </p:txBody>
      </p:sp>
      <p:sp>
        <p:nvSpPr>
          <p:cNvPr id="19" name="Text Placeholder 13"/>
          <p:cNvSpPr txBox="1">
            <a:spLocks/>
          </p:cNvSpPr>
          <p:nvPr/>
        </p:nvSpPr>
        <p:spPr>
          <a:xfrm>
            <a:off x="1175885" y="496261"/>
            <a:ext cx="24935873" cy="2774195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 defTabSz="2087941" rtl="0" eaLnBrk="1" latinLnBrk="0" hangingPunct="1">
              <a:spcBef>
                <a:spcPct val="20000"/>
              </a:spcBef>
              <a:buFont typeface="Arial"/>
              <a:buNone/>
              <a:defRPr sz="10800" b="0" i="0" kern="1200">
                <a:solidFill>
                  <a:schemeClr val="bg1"/>
                </a:solidFill>
                <a:latin typeface="Fontys Frutiger" panose="00000400000000000000" pitchFamily="2" charset="0"/>
                <a:ea typeface="+mn-ea"/>
                <a:cs typeface="Fontys Frutiger" panose="00000400000000000000" pitchFamily="2" charset="0"/>
              </a:defRPr>
            </a:lvl1pPr>
            <a:lvl2pPr marL="3392904" indent="-1304963" algn="l" defTabSz="2087941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9852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7793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5734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3675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1616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9557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7498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dirty="0"/>
              <a:t>Decentralized control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720001" y="27030443"/>
            <a:ext cx="13698000" cy="9137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Software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Simulations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Scales to more robots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err="1" smtClean="0">
                <a:latin typeface="Fontys Frutiger" panose="00000400000000000000" pitchFamily="2" charset="0"/>
                <a:cs typeface="Helvetica Neue Light"/>
              </a:rPr>
              <a:t>Desision</a:t>
            </a: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 calculation</a:t>
            </a: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4"/>
          <a:srcRect l="4319" r="17865"/>
          <a:stretch/>
        </p:blipFill>
        <p:spPr>
          <a:xfrm>
            <a:off x="16246945" y="16837061"/>
            <a:ext cx="10758335" cy="77769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95906">
            <a:off x="8133880" y="27654807"/>
            <a:ext cx="5141674" cy="275986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6057">
            <a:off x="765792" y="32967828"/>
            <a:ext cx="6254678" cy="141101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233" y="30429686"/>
            <a:ext cx="8199467" cy="303926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73810">
            <a:off x="7497968" y="32992934"/>
            <a:ext cx="6413500" cy="3175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9467" y="17198192"/>
            <a:ext cx="6009666" cy="79861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131</Words>
  <Application>Microsoft Macintosh PowerPoint</Application>
  <PresentationFormat>Aangepast</PresentationFormat>
  <Paragraphs>28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9" baseType="lpstr">
      <vt:lpstr>Calibri</vt:lpstr>
      <vt:lpstr>Fontys Frutiger</vt:lpstr>
      <vt:lpstr>Helvetica Neue</vt:lpstr>
      <vt:lpstr>Helvetica Neue Light</vt:lpstr>
      <vt:lpstr>Helvetica Neue Medium</vt:lpstr>
      <vt:lpstr>Wingdings</vt:lpstr>
      <vt:lpstr>Arial</vt:lpstr>
      <vt:lpstr>Office Theme</vt:lpstr>
      <vt:lpstr>PowerPoint-presentatie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Daan Bloembergen</dc:creator>
  <cp:lastModifiedBy>Jeroen Akker</cp:lastModifiedBy>
  <cp:revision>46</cp:revision>
  <cp:lastPrinted>2016-03-14T08:31:25Z</cp:lastPrinted>
  <dcterms:created xsi:type="dcterms:W3CDTF">2011-04-26T07:32:01Z</dcterms:created>
  <dcterms:modified xsi:type="dcterms:W3CDTF">2017-06-20T11:09:13Z</dcterms:modified>
</cp:coreProperties>
</file>